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289" r:id="rId5"/>
    <p:sldId id="290" r:id="rId6"/>
    <p:sldId id="291" r:id="rId7"/>
    <p:sldId id="292" r:id="rId8"/>
    <p:sldId id="287" r:id="rId9"/>
    <p:sldId id="259" r:id="rId10"/>
    <p:sldId id="264" r:id="rId11"/>
    <p:sldId id="279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6"/>
    <p:restoredTop sz="92091"/>
  </p:normalViewPr>
  <p:slideViewPr>
    <p:cSldViewPr snapToGrid="0" snapToObjects="1">
      <p:cViewPr varScale="1">
        <p:scale>
          <a:sx n="63" d="100"/>
          <a:sy n="63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F762-7D57-B04F-B358-9A4F36928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50326-932D-174B-B33C-B52A8EE0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7988-EAA9-E54E-88F0-BDA80868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0120-3519-BF46-8316-FDBD5756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95B6-888D-2C44-AFAE-4C9E3ABE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F05A-CB1D-024F-B813-8A52B3EC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BA933-E0D7-1247-A692-223083DA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30F2-770C-984C-8240-278491B5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2A99-A866-6649-A4C0-881BC082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798F7-BF6F-BB4B-989C-7ED6A133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B130D-4016-3745-96F9-F4CEDB34D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202CE-003A-6F43-A96F-2E9DE4FE6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A187-C625-6F45-86BB-12356D1F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7FF6-92BD-814A-9F29-5DC87D33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3229F-AF34-9143-A022-A2281B29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961E-ED28-9746-9CD7-8C7D9143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1757-AAF7-C844-9E10-127B2224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9E19-ED3E-5E44-B6E0-E1F33B32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57F7A-7954-1E4E-8E80-A1ABE3E6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0AC53-1A70-9E4E-9F75-2E8DDBA8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CD5B-4D9E-254A-8767-E15FB356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EF43-5EA7-F144-BE2C-EBECBB92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01175-1740-6A48-A22F-3E6DC674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89EE-0B45-A641-8EA0-32A43097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DC5F-31AA-8149-8E9B-789806C0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A116-ED11-334E-9637-C47A2A09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EF4D-E800-E14C-904A-C0D9A4CDC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D15C3-53A6-5040-9329-C23886120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05EAF-7746-234E-9DBC-33107ABE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5C02-E844-0A4E-BE41-C5661297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C5741-FECA-8C47-92B8-2054790A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0CC1-3836-4743-B43C-589D8E75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D86D-F36A-7D44-AA5F-2958E6832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3A3B5-300A-4B43-BF48-16325A9CB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DC534-00EF-6444-94F6-358C9BBE3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1E12B-279C-FF49-80C1-9BF47583F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53AF5-65C2-114C-A8B8-A1347219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F5D6C-423B-9540-89A1-AEF5A8EA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CF57F-D0EE-8641-8592-9ABCAF86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4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F302-71D0-DC4A-9C8E-7E8A3819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F76B3-0578-DC43-A3FE-0875E8A6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781E4-4B47-6946-8DE9-95B12D74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7B1FE-2AB7-D444-A83C-B2C0CCF8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1335F-5664-2C44-BEA9-B5835CD2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C924F-75D0-F94B-9C07-CDBD9932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D960C-A8B5-654F-971A-91B447F1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3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1863-5DFD-A946-B946-35DBCDE6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2AED-0BD5-7B4A-A2CC-2DD6AAAE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FC9EA-B1C3-084A-BA8C-FFB722688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161A1-535B-9F4D-966E-9E6F427D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1A25B-D73C-064E-85E4-15DF9249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D545E-1BB9-F547-BEB5-DE08DC01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E4DA-513B-394D-99CF-2F4939D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0A12B-F0C6-754F-9F2A-A165E82BA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229C3-13B1-FF4B-8E58-A60CD21D7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E4E1B-40F7-4F45-AEDF-C9C87CD0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F9B2F-02E6-5344-B917-779F8B51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0769-E85C-A448-A79F-ECE1A9A8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F0461-C718-FC4C-93BF-96A9E71C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D6CAD-A187-414F-A405-49298961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89AF-A920-4943-8F3F-CBE178FDD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C0B3-BA03-A143-BD23-9067F3EB3168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059C4-C1A1-554F-BE94-CF1289F2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A976-2571-C34E-9774-47783F2F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AE41-6F75-874C-A3B2-30B84670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2756-E5D3-2748-A07B-06F7A49A1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1E19-7563-2948-8A49-B5CE6B68A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2CE275-6746-3645-A775-333B0491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3082"/>
            <a:ext cx="6096000" cy="180190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WHEN YOU DEPEND ON GOD YOU PRAY.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WHEN YOU DEPEND ON YOU</a:t>
            </a:r>
            <a:br>
              <a:rPr lang="en-US" sz="2400" b="1" dirty="0"/>
            </a:br>
            <a:r>
              <a:rPr lang="en-US" sz="2400" b="1" dirty="0"/>
              <a:t>YOU DON’T PRAY.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2255125"/>
            <a:ext cx="5863721" cy="43518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PRAYER BARRIERS</a:t>
            </a:r>
          </a:p>
          <a:p>
            <a:r>
              <a:rPr lang="en-US" dirty="0"/>
              <a:t>PRIDE .. OVERESTIMATING YOU.</a:t>
            </a:r>
          </a:p>
          <a:p>
            <a:r>
              <a:rPr lang="en-US" dirty="0"/>
              <a:t>UNBELIEF .. UNDERESTIMATING GOD.</a:t>
            </a:r>
          </a:p>
          <a:p>
            <a:r>
              <a:rPr lang="en-US" dirty="0"/>
              <a:t>IGNORANCE .. OVERESTIMATING THE DIFFICULTY OF TALKING WITH GOD.</a:t>
            </a:r>
          </a:p>
          <a:p>
            <a:r>
              <a:rPr lang="en-US" dirty="0"/>
              <a:t>TIME .. UNDERESTIMATING THE BENEFITS OF BEING WITH GOD.</a:t>
            </a:r>
          </a:p>
        </p:txBody>
      </p:sp>
    </p:spTree>
    <p:extLst>
      <p:ext uri="{BB962C8B-B14F-4D97-AF65-F5344CB8AC3E}">
        <p14:creationId xmlns:p14="http://schemas.microsoft.com/office/powerpoint/2010/main" val="3803651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6DD42E6-0EE3-E043-8A9E-507FC5FA2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37" r="-1" b="866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673B480F-7BFD-2A41-98B7-83D583532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0650" y="232472"/>
            <a:ext cx="5873858" cy="6245817"/>
          </a:xfrm>
        </p:spPr>
      </p:pic>
    </p:spTree>
    <p:extLst>
      <p:ext uri="{BB962C8B-B14F-4D97-AF65-F5344CB8AC3E}">
        <p14:creationId xmlns:p14="http://schemas.microsoft.com/office/powerpoint/2010/main" val="2930093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RESOURCE BOOKS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896533"/>
            <a:ext cx="5512139" cy="4351867"/>
          </a:xfrm>
        </p:spPr>
        <p:txBody>
          <a:bodyPr anchor="t">
            <a:normAutofit/>
          </a:bodyPr>
          <a:lstStyle/>
          <a:p>
            <a:r>
              <a:rPr lang="en-US" sz="3600" dirty="0"/>
              <a:t>The Bible</a:t>
            </a:r>
          </a:p>
          <a:p>
            <a:r>
              <a:rPr lang="en-US" sz="3600" dirty="0"/>
              <a:t>It Happens After Prayer    by H.B. Charles, JR.</a:t>
            </a:r>
          </a:p>
          <a:p>
            <a:r>
              <a:rPr lang="en-US" sz="3600" dirty="0"/>
              <a:t>How to Pray                        by Ronnie Floyd</a:t>
            </a:r>
          </a:p>
          <a:p>
            <a:r>
              <a:rPr lang="en-US" sz="3600" dirty="0"/>
              <a:t>How to Grow                      by Darryl Dash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136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PRAYER AND STRESS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566751"/>
            <a:ext cx="5512139" cy="1776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Philippians 4:6</a:t>
            </a:r>
          </a:p>
          <a:p>
            <a:pPr marL="0" indent="0">
              <a:buNone/>
            </a:pPr>
            <a:r>
              <a:rPr lang="en-US" sz="2400" dirty="0"/>
              <a:t>Do not be anxious about anything, but in everything by prayer and supplication with thanksgiving, let your requests be made known to God.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8ECD-60C7-4946-9333-676784D02BD4}"/>
              </a:ext>
            </a:extLst>
          </p:cNvPr>
          <p:cNvSpPr txBox="1"/>
          <p:nvPr/>
        </p:nvSpPr>
        <p:spPr>
          <a:xfrm>
            <a:off x="4527031" y="3747542"/>
            <a:ext cx="74201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Philippians 4:1-9 </a:t>
            </a:r>
            <a:r>
              <a:rPr lang="en-US" sz="2400" dirty="0"/>
              <a:t>is encouragement for us to ‘stand firm.’ Paul understood that dealing with stress is an important part of standing firm.</a:t>
            </a:r>
          </a:p>
          <a:p>
            <a:endParaRPr lang="en-US" sz="1400" dirty="0"/>
          </a:p>
          <a:p>
            <a:r>
              <a:rPr lang="en-US" sz="2400" b="1" dirty="0"/>
              <a:t>Luke 10:41 </a:t>
            </a:r>
            <a:r>
              <a:rPr lang="en-US" sz="2400" dirty="0"/>
              <a:t>(same ‘anxious’ word) Martha, Martha, you are </a:t>
            </a:r>
            <a:r>
              <a:rPr lang="en-US" sz="2400" b="1" dirty="0"/>
              <a:t>anxious</a:t>
            </a:r>
            <a:r>
              <a:rPr lang="en-US" sz="2400" dirty="0"/>
              <a:t> and troubled about many things.</a:t>
            </a:r>
          </a:p>
          <a:p>
            <a:endParaRPr lang="en-US" sz="1400" dirty="0"/>
          </a:p>
          <a:p>
            <a:r>
              <a:rPr lang="en-US" sz="2400" dirty="0"/>
              <a:t>It’s okay to be concerned. It’s sinful to be anxious.</a:t>
            </a:r>
          </a:p>
        </p:txBody>
      </p:sp>
    </p:spTree>
    <p:extLst>
      <p:ext uri="{BB962C8B-B14F-4D97-AF65-F5344CB8AC3E}">
        <p14:creationId xmlns:p14="http://schemas.microsoft.com/office/powerpoint/2010/main" val="350712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PRAYER AND STRESS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566751"/>
            <a:ext cx="5512139" cy="1776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Philippians 4:6</a:t>
            </a:r>
          </a:p>
          <a:p>
            <a:pPr marL="0" indent="0">
              <a:buNone/>
            </a:pPr>
            <a:r>
              <a:rPr lang="en-US" sz="2400" dirty="0"/>
              <a:t>Do not be anxious about anything, but in everything by prayer and supplication with thanksgiving, let your requests be made known to God.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8ECD-60C7-4946-9333-676784D02BD4}"/>
              </a:ext>
            </a:extLst>
          </p:cNvPr>
          <p:cNvSpPr txBox="1"/>
          <p:nvPr/>
        </p:nvSpPr>
        <p:spPr>
          <a:xfrm>
            <a:off x="4527031" y="3747542"/>
            <a:ext cx="742013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Simple English.. Don’t Worry. Pray.</a:t>
            </a:r>
          </a:p>
          <a:p>
            <a:endParaRPr lang="en-US" sz="1100" dirty="0"/>
          </a:p>
          <a:p>
            <a:r>
              <a:rPr lang="en-US" sz="2400" dirty="0" err="1"/>
              <a:t>Wyrgan</a:t>
            </a:r>
            <a:r>
              <a:rPr lang="en-US" sz="2400" dirty="0"/>
              <a:t> is the Old English word that we get our ‘worry’ from. It means to strangle. Worry is self-choking.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55C1C-2B38-EC47-ACED-EFF26CE29E5E}"/>
              </a:ext>
            </a:extLst>
          </p:cNvPr>
          <p:cNvSpPr txBox="1"/>
          <p:nvPr/>
        </p:nvSpPr>
        <p:spPr>
          <a:xfrm>
            <a:off x="2113613" y="5486400"/>
            <a:ext cx="9435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pPr algn="ctr"/>
            <a:r>
              <a:rPr lang="en-US" sz="3200" b="1" dirty="0"/>
              <a:t>Concern is allowed. Worry is to be turned over to God.</a:t>
            </a:r>
          </a:p>
        </p:txBody>
      </p:sp>
    </p:spTree>
    <p:extLst>
      <p:ext uri="{BB962C8B-B14F-4D97-AF65-F5344CB8AC3E}">
        <p14:creationId xmlns:p14="http://schemas.microsoft.com/office/powerpoint/2010/main" val="775016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PRAYER AND STRESS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566751"/>
            <a:ext cx="5512139" cy="1776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Philippians 4:6</a:t>
            </a:r>
          </a:p>
          <a:p>
            <a:pPr marL="0" indent="0">
              <a:buNone/>
            </a:pPr>
            <a:r>
              <a:rPr lang="en-US" sz="2400" dirty="0"/>
              <a:t>Do not be anxious about anything, but in everything by prayer and supplication with thanksgiving, let your requests be made known to God.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8ECD-60C7-4946-9333-676784D02BD4}"/>
              </a:ext>
            </a:extLst>
          </p:cNvPr>
          <p:cNvSpPr txBox="1"/>
          <p:nvPr/>
        </p:nvSpPr>
        <p:spPr>
          <a:xfrm>
            <a:off x="4931761" y="3432752"/>
            <a:ext cx="7420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concerned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Sin. He sent a Savior.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Illness. He is Jehovah-Rapha, the God who heals.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daily life. He is the Good Shepherd.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spiritual growth. He is Holy Spirit.                           He gave us The Bible.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future. He is the Alpha and Omega.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2867A-69A3-2849-AF4B-87E13A2B56AB}"/>
              </a:ext>
            </a:extLst>
          </p:cNvPr>
          <p:cNvSpPr txBox="1"/>
          <p:nvPr/>
        </p:nvSpPr>
        <p:spPr>
          <a:xfrm>
            <a:off x="1154241" y="5261550"/>
            <a:ext cx="262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WORRY AND PRAYER CANNOT COEXIST.</a:t>
            </a:r>
          </a:p>
        </p:txBody>
      </p:sp>
    </p:spTree>
    <p:extLst>
      <p:ext uri="{BB962C8B-B14F-4D97-AF65-F5344CB8AC3E}">
        <p14:creationId xmlns:p14="http://schemas.microsoft.com/office/powerpoint/2010/main" val="241671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PRAYER AND STRESS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566751"/>
            <a:ext cx="5512139" cy="1776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Philippians 4:6</a:t>
            </a:r>
          </a:p>
          <a:p>
            <a:pPr marL="0" indent="0">
              <a:buNone/>
            </a:pPr>
            <a:r>
              <a:rPr lang="en-US" sz="2400" dirty="0"/>
              <a:t>Do not be anxious about anything, but in everything by prayer and supplication with thanksgiving, let your requests be made known to God.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8ECD-60C7-4946-9333-676784D02BD4}"/>
              </a:ext>
            </a:extLst>
          </p:cNvPr>
          <p:cNvSpPr txBox="1"/>
          <p:nvPr/>
        </p:nvSpPr>
        <p:spPr>
          <a:xfrm>
            <a:off x="4691921" y="3357802"/>
            <a:ext cx="72602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YOU HAVE A LITTLE GOD</a:t>
            </a:r>
            <a:br>
              <a:rPr lang="en-US" sz="2400" dirty="0"/>
            </a:br>
            <a:r>
              <a:rPr lang="en-US" sz="2400" dirty="0"/>
              <a:t>YOU’VE GOT BIG PROBLEMS.</a:t>
            </a:r>
          </a:p>
          <a:p>
            <a:pPr algn="ctr"/>
            <a:endParaRPr lang="en-US" sz="1000" dirty="0"/>
          </a:p>
          <a:p>
            <a:pPr algn="ctr"/>
            <a:r>
              <a:rPr lang="en-US" sz="2400" dirty="0"/>
              <a:t>IF YOU HAVE A BIG GOD</a:t>
            </a:r>
          </a:p>
          <a:p>
            <a:pPr algn="ctr"/>
            <a:r>
              <a:rPr lang="en-US" sz="2400" dirty="0"/>
              <a:t>YOU’VE GOT LITTLE PROBLEMS.</a:t>
            </a:r>
          </a:p>
          <a:p>
            <a:pPr algn="ctr"/>
            <a:endParaRPr lang="en-US" sz="1000" dirty="0"/>
          </a:p>
          <a:p>
            <a:pPr algn="ctr"/>
            <a:r>
              <a:rPr lang="en-US" sz="2400" dirty="0"/>
              <a:t>Jeremiah 32:17.. Ah Lord God! It is you who have made the heavens and the earth by your great power and outstretched arm! Nothing is too hard for you.”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2867A-69A3-2849-AF4B-87E13A2B56AB}"/>
              </a:ext>
            </a:extLst>
          </p:cNvPr>
          <p:cNvSpPr txBox="1"/>
          <p:nvPr/>
        </p:nvSpPr>
        <p:spPr>
          <a:xfrm>
            <a:off x="1154241" y="5261550"/>
            <a:ext cx="262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WORRY AND PRAYER CANNOT COEXIST.</a:t>
            </a:r>
          </a:p>
        </p:txBody>
      </p:sp>
    </p:spTree>
    <p:extLst>
      <p:ext uri="{BB962C8B-B14F-4D97-AF65-F5344CB8AC3E}">
        <p14:creationId xmlns:p14="http://schemas.microsoft.com/office/powerpoint/2010/main" val="303006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14602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PRAYER AND STRESS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566751"/>
            <a:ext cx="5512139" cy="1776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Philippians 4:6</a:t>
            </a:r>
          </a:p>
          <a:p>
            <a:pPr marL="0" indent="0">
              <a:buNone/>
            </a:pPr>
            <a:r>
              <a:rPr lang="en-US" sz="2400" dirty="0"/>
              <a:t>Do not be anxious about anything, but in everything by prayer and supplication with thanksgiving, let your requests be made known to God.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8ECD-60C7-4946-9333-676784D02BD4}"/>
              </a:ext>
            </a:extLst>
          </p:cNvPr>
          <p:cNvSpPr txBox="1"/>
          <p:nvPr/>
        </p:nvSpPr>
        <p:spPr>
          <a:xfrm>
            <a:off x="4691921" y="3357802"/>
            <a:ext cx="72602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kind of prayer is Paul talking about?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More than 911. A lifestyle of prayer. Daniel 6:10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More than a list. A dependence on God.</a:t>
            </a:r>
          </a:p>
          <a:p>
            <a:pPr algn="ctr"/>
            <a:r>
              <a:rPr lang="en-US" sz="1600" dirty="0"/>
              <a:t>Supplication = Trust in the Source.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God is more concerned about what</a:t>
            </a:r>
          </a:p>
          <a:p>
            <a:pPr algn="ctr"/>
            <a:r>
              <a:rPr lang="en-US" sz="2400" b="1" dirty="0"/>
              <a:t>Is happening IN YOU than what is</a:t>
            </a:r>
          </a:p>
          <a:p>
            <a:pPr algn="ctr"/>
            <a:r>
              <a:rPr lang="en-US" sz="2400" b="1" dirty="0"/>
              <a:t>Happening TO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2867A-69A3-2849-AF4B-87E13A2B56AB}"/>
              </a:ext>
            </a:extLst>
          </p:cNvPr>
          <p:cNvSpPr txBox="1"/>
          <p:nvPr/>
        </p:nvSpPr>
        <p:spPr>
          <a:xfrm>
            <a:off x="1154241" y="5261550"/>
            <a:ext cx="262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WORRY AND PRAYER CANNOT COEXIST.</a:t>
            </a:r>
          </a:p>
        </p:txBody>
      </p:sp>
    </p:spTree>
    <p:extLst>
      <p:ext uri="{BB962C8B-B14F-4D97-AF65-F5344CB8AC3E}">
        <p14:creationId xmlns:p14="http://schemas.microsoft.com/office/powerpoint/2010/main" val="3027195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AF8-4431-FF4A-B262-81361D59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33083"/>
            <a:ext cx="5259707" cy="9961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Praying for the USA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Content Placeholder 9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97059B3-27A8-4D49-9C83-8FCB102D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20540-BB51-498C-BB77-FB00B7A3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33" y="1263485"/>
            <a:ext cx="5512139" cy="52549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Ten Ways to Pray for the USA.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a Nationwide Spiritual Awakening with millions coming to faith in Christ.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the Church in the USA to renew their commitment to Christ.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the Leaders of the USA. (Executive, Legislative, Judicial)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Unity.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the US Military.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the Media.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Business Leaders.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Educational Leaders.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families.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Pray for the security of public places.</a:t>
            </a:r>
          </a:p>
        </p:txBody>
      </p:sp>
    </p:spTree>
    <p:extLst>
      <p:ext uri="{BB962C8B-B14F-4D97-AF65-F5344CB8AC3E}">
        <p14:creationId xmlns:p14="http://schemas.microsoft.com/office/powerpoint/2010/main" val="211406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15ED-A9F2-A547-9870-A5820B9D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John 5:19 .. The Son can do nothing of Himself, unless it is something</a:t>
            </a:r>
            <a:br>
              <a:rPr lang="en-US" sz="2800" b="1" dirty="0"/>
            </a:br>
            <a:r>
              <a:rPr lang="en-US" sz="2800" b="1" dirty="0"/>
              <a:t>He sees the Father doing: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25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2500BC55-7717-8F40-AAA4-4BE5B660C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9" r="1" b="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4C1AAE-1770-45B0-A12A-6757CD10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Why do we pray?</a:t>
            </a:r>
          </a:p>
          <a:p>
            <a:pPr marL="457200" indent="-457200">
              <a:buAutoNum type="arabicPeriod"/>
            </a:pPr>
            <a:r>
              <a:rPr lang="en-US" sz="2000" dirty="0"/>
              <a:t>God commands us to pray.</a:t>
            </a:r>
          </a:p>
          <a:p>
            <a:pPr lvl="1"/>
            <a:r>
              <a:rPr lang="en-US" sz="1600" dirty="0"/>
              <a:t>Isaiah 55:6 .. Seek the Lord while he may be found; call upon him while he is near.</a:t>
            </a: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Prayer is a privilege.</a:t>
            </a:r>
          </a:p>
          <a:p>
            <a:pPr lvl="1"/>
            <a:r>
              <a:rPr lang="en-US" sz="1600" dirty="0"/>
              <a:t>Hebrews 4:16 .. Therefore, let us approach the throne of grace with boldness, so that we may receive mercy and find grace to help us in time of need.</a:t>
            </a:r>
          </a:p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sz="2400" b="1" dirty="0"/>
              <a:t>A Great Tragedy of Life is Not Unanswered Prayer</a:t>
            </a:r>
          </a:p>
          <a:p>
            <a:pPr marL="0" indent="0" algn="ctr">
              <a:buNone/>
            </a:pPr>
            <a:r>
              <a:rPr lang="en-US" sz="2400" b="1" dirty="0"/>
              <a:t>But Unoffered Prayer.</a:t>
            </a:r>
          </a:p>
        </p:txBody>
      </p:sp>
    </p:spTree>
    <p:extLst>
      <p:ext uri="{BB962C8B-B14F-4D97-AF65-F5344CB8AC3E}">
        <p14:creationId xmlns:p14="http://schemas.microsoft.com/office/powerpoint/2010/main" val="34423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723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RESOURCE BOOKS</vt:lpstr>
      <vt:lpstr>PRAYER AND STRESS</vt:lpstr>
      <vt:lpstr>PRAYER AND STRESS</vt:lpstr>
      <vt:lpstr>PRAYER AND STRESS</vt:lpstr>
      <vt:lpstr>PRAYER AND STRESS</vt:lpstr>
      <vt:lpstr>PRAYER AND STRESS</vt:lpstr>
      <vt:lpstr>Praying for the USA</vt:lpstr>
      <vt:lpstr>John 5:19 .. The Son can do nothing of Himself, unless it is something He sees the Father doing:</vt:lpstr>
      <vt:lpstr>WHEN YOU DEPEND ON GOD YOU PRAY.  WHEN YOU DEPEND ON YOU YOU DON’T PRAY.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Holeman, Jeff</dc:creator>
  <cp:lastModifiedBy>Holeman, Jeff</cp:lastModifiedBy>
  <cp:revision>45</cp:revision>
  <dcterms:created xsi:type="dcterms:W3CDTF">2021-02-02T17:40:13Z</dcterms:created>
  <dcterms:modified xsi:type="dcterms:W3CDTF">2021-02-23T21:58:52Z</dcterms:modified>
</cp:coreProperties>
</file>